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837B-A0C6-A831-609A-CD7A1180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2751D-8DF0-79DF-A761-B4C85AD1F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0F9E9-7CB8-6B92-A883-205A2C99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F07BA-0473-D9D9-BCD2-079F2E6C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C253D-8828-0457-539C-FFF82D90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48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56C7-E98F-EA54-874F-0111EBF5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301B7-2DEE-0EB0-B0C3-C0A49D1E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522C8-60B0-713A-4FEE-3215DE76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0D167-11B1-AE60-7EBF-14C3D7EED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80F4-42DC-E117-C895-13D66023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86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36F851-26C2-0027-DA78-71E09CCB8C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3700C-A393-61D7-CFF4-7C8F74651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91BCB-950E-E45D-510D-ACFC15F1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3F8F-BD5F-8FEE-AC08-1CB0DAC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9F538-75CE-3698-F8FD-C351A4F0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54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B094-01DF-D6BD-541C-143980F0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28DF7-938D-AC54-16A5-7913D1B3B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79241-5B48-B1C2-ACC8-999C17BB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93E71-5B64-2746-1471-81CA6D46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4C307-3ADB-3A87-DFBA-00878169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09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1D42-2077-F2D2-861B-6760EF06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99877-DFBE-B44E-594A-14E1179C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7E816-636A-E733-CDAD-4E06B6181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69AFC-6049-4093-9F88-EE5C4999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064C6-C073-3C78-962E-64BCC2EE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002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94AE-33DF-F2E0-7BAD-FEEFCB4F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936AE-4E78-13D8-AE88-D5E2E0CD1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057D4-8117-34C0-58F6-FA966C7D6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8782B-6B99-7584-EE43-D1CE0D1D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AAB6A-244A-00B5-3C0A-32AFFC03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A82B1-CF66-98C4-619E-8B676987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9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C637-C85E-E557-ABD5-0A1F40BE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3D826-7F97-8945-8CB1-706A243BB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E0287-5CE6-C94C-298E-FAA3AC981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6F614-9371-CFE6-CF96-181723D70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A6F93-FE7A-87DB-456B-1B664AFB0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EC0DA4-B050-E5D0-4F27-02B6C617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8DC9C-54E7-776E-A52E-7E3C30DB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838C5B-1EDE-F063-0005-3A76E451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0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DDFC-34C8-7F17-5267-D7B57C52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0299C-B3B9-FF08-8EBD-2DEAE440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5420-77EA-AC23-256C-57B4E828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62243-D312-ACAE-B95F-0A956766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23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AE6673-BC76-86EE-2501-85E78BDF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C22ADD-942F-3829-9026-627F54CA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12B1E-1A1B-333F-45C9-184F574F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74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F6DC-D7CE-E7FF-774D-2BEBDDBC9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B455-1307-4827-3D86-94C0AA5B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696C1-FABE-D09B-8723-32A493FC0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CB5C8-1ECD-220C-97E2-DAA1CD5DD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09C2F-F6B3-175D-D0A7-4D9AF19E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DFB8D-F4E3-A6E1-6B19-D3F2A9B33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25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B4A9-7A0E-372D-CE03-FCB1FFD5A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5F4CFA-1A7B-0EAF-E39D-C03E39EA76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96F2A-3D65-F882-6904-7B3880E3F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12EE7-3D15-14B8-15D6-AD2C547C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B48B2-EA30-CC55-702B-8D8156F61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47616-27F1-D255-E3AB-1287990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3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CB1AD2-5134-6DA1-832A-60D6CD74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0645C-A22C-DFC2-D11E-8DEC594DB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5AFF0-167C-4EA1-3258-605AC465F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0E0C-B20D-430A-80B9-3633A098603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35545-A0F3-24A7-C80E-97C71ADF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4A69B-FA8E-BDE5-0BE9-687BCF6CB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A3938-0245-4B81-8111-2A74F7FFC1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01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8F6983-8F44-6259-8579-2B3B9063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"/>
            <a:ext cx="12191999" cy="685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77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4A84C-9504-5213-702D-4FCDC93A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7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EF0DA-8049-7B93-67C1-C9CB7427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69"/>
            <a:ext cx="12192000" cy="68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7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79017-3A83-6CD9-1F80-919B1D72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3F66A-22CD-4415-768B-E8C5E467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5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DF0D2-A71A-6A36-676E-89949099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17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5087B-0EB8-F8B9-B094-2B21B6BFB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1DFD9-9A01-5D2F-881E-E7587C92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2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FD40C-2E89-DF5D-C81C-7AC2AA13B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5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FD879-BB3E-C43B-9C12-BC468BF6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8167A-68C3-657A-82EC-884EBD721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2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896FD-A389-1052-9AC4-88FCD9CC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2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10D19-0DD1-A96D-2980-77211B4E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E670F-6A65-DD97-77DE-1474BF2B2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A055F-AE42-A0F8-423C-40A9F176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10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Shruti Shruti</dc:creator>
  <cp:lastModifiedBy>Shruti Shruti</cp:lastModifiedBy>
  <cp:revision>1</cp:revision>
  <dcterms:created xsi:type="dcterms:W3CDTF">2025-04-09T15:36:10Z</dcterms:created>
  <dcterms:modified xsi:type="dcterms:W3CDTF">2025-04-09T15:36:10Z</dcterms:modified>
</cp:coreProperties>
</file>